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8"/>
    <p:restoredTop sz="77959"/>
  </p:normalViewPr>
  <p:slideViewPr>
    <p:cSldViewPr snapToGrid="0" snapToObjects="1">
      <p:cViewPr varScale="1">
        <p:scale>
          <a:sx n="98" d="100"/>
          <a:sy n="98" d="100"/>
        </p:scale>
        <p:origin x="584" y="192"/>
      </p:cViewPr>
      <p:guideLst>
        <p:guide orient="horz" pos="2160"/>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a:t>
            </a:r>
            <a:r>
              <a:rPr lang="en-US"/>
              <a:t>to open and </a:t>
            </a:r>
            <a:r>
              <a:rPr lang="en-US" dirty="0"/>
              <a:t>sign in to Docker Desktop.  Again, technically, this isn’t required but it’s probably a good idea if you plan to ever use Docker for anything.</a:t>
            </a:r>
          </a:p>
          <a:p>
            <a:endParaRPr lang="en-US" dirty="0"/>
          </a:p>
          <a:p>
            <a:r>
              <a:rPr lang="en-US" dirty="0"/>
              <a:t>Launch the Docker Desktop app, enter your credentials, and sign in.  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7349119" y="2323723"/>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1553017"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5375040"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7349118" y="4943079"/>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7374645" y="2572741"/>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500"/>
                            </p:stCondLst>
                            <p:childTnLst>
                              <p:par>
                                <p:cTn id="13" presetID="9"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1"/>
                </p:tgtEl>
              </p:cMediaNode>
            </p:video>
            <p:seq concurrent="1" nextAc="seek">
              <p:cTn id="38" restart="whenNotActive" fill="hold" evtFilter="cancelBubble" nodeType="interactiveSeq">
                <p:stCondLst>
                  <p:cond evt="onClick" delay="0">
                    <p:tgtEl>
                      <p:spTgt spid="11"/>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6712</TotalTime>
  <Words>6486</Words>
  <Application>Microsoft Macintosh PowerPoint</Application>
  <PresentationFormat>Widescreen</PresentationFormat>
  <Paragraphs>830</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178</cp:revision>
  <dcterms:created xsi:type="dcterms:W3CDTF">2020-02-11T00:22:44Z</dcterms:created>
  <dcterms:modified xsi:type="dcterms:W3CDTF">2020-03-16T20:17:11Z</dcterms:modified>
</cp:coreProperties>
</file>